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</p:sldIdLst>
  <p:sldSz cx="18288000" cy="10287000"/>
  <p:notesSz cx="6858000" cy="9144000"/>
  <p:embeddedFontLst>
    <p:embeddedFont>
      <p:font typeface="Aharoni" panose="02010803020104030203" pitchFamily="2" charset="-79"/>
      <p:bold r:id="rId19"/>
    </p:embeddedFont>
    <p:embeddedFont>
      <p:font typeface="Dreaming Outloud Pro" panose="03050502040302030504" pitchFamily="66" charset="0"/>
      <p:regular r:id="rId20"/>
    </p:embeddedFont>
    <p:embeddedFont>
      <p:font typeface="Genty"/>
      <p:regular r:id="rId21"/>
    </p:embeddedFont>
    <p:embeddedFont>
      <p:font typeface="Monterchi Sans Bold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10" d="100"/>
          <a:sy n="10" d="100"/>
        </p:scale>
        <p:origin x="3250" y="15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26" Type="http://schemas.openxmlformats.org/officeDocument/2006/relationships/image" Target="../media/image53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52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19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54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19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40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svg"/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10" Type="http://schemas.openxmlformats.org/officeDocument/2006/relationships/image" Target="../media/image19.png"/><Relationship Id="rId4" Type="http://schemas.openxmlformats.org/officeDocument/2006/relationships/image" Target="../media/image3.png"/><Relationship Id="rId9" Type="http://schemas.openxmlformats.org/officeDocument/2006/relationships/image" Target="../media/image5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3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72.png"/><Relationship Id="rId2" Type="http://schemas.openxmlformats.org/officeDocument/2006/relationships/image" Target="../media/image1.jpeg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71.png"/><Relationship Id="rId5" Type="http://schemas.openxmlformats.org/officeDocument/2006/relationships/image" Target="../media/image65.png"/><Relationship Id="rId15" Type="http://schemas.openxmlformats.org/officeDocument/2006/relationships/image" Target="../media/image21.png"/><Relationship Id="rId10" Type="http://schemas.openxmlformats.org/officeDocument/2006/relationships/image" Target="../media/image70.png"/><Relationship Id="rId4" Type="http://schemas.openxmlformats.org/officeDocument/2006/relationships/image" Target="../media/image3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13" Type="http://schemas.openxmlformats.org/officeDocument/2006/relationships/image" Target="../media/image27.png"/><Relationship Id="rId18" Type="http://schemas.openxmlformats.org/officeDocument/2006/relationships/image" Target="../media/image32.svg"/><Relationship Id="rId3" Type="http://schemas.openxmlformats.org/officeDocument/2006/relationships/image" Target="../media/image2.png"/><Relationship Id="rId21" Type="http://schemas.openxmlformats.org/officeDocument/2006/relationships/image" Target="../media/image4.png"/><Relationship Id="rId7" Type="http://schemas.openxmlformats.org/officeDocument/2006/relationships/image" Target="../media/image17.png"/><Relationship Id="rId12" Type="http://schemas.openxmlformats.org/officeDocument/2006/relationships/image" Target="../media/image26.svg"/><Relationship Id="rId17" Type="http://schemas.openxmlformats.org/officeDocument/2006/relationships/image" Target="../media/image31.png"/><Relationship Id="rId25" Type="http://schemas.openxmlformats.org/officeDocument/2006/relationships/image" Target="../media/image36.png"/><Relationship Id="rId2" Type="http://schemas.openxmlformats.org/officeDocument/2006/relationships/image" Target="../media/image1.jpeg"/><Relationship Id="rId16" Type="http://schemas.openxmlformats.org/officeDocument/2006/relationships/image" Target="../media/image30.svg"/><Relationship Id="rId20" Type="http://schemas.openxmlformats.org/officeDocument/2006/relationships/image" Target="../media/image14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5.png"/><Relationship Id="rId24" Type="http://schemas.openxmlformats.org/officeDocument/2006/relationships/image" Target="../media/image35.png"/><Relationship Id="rId5" Type="http://schemas.openxmlformats.org/officeDocument/2006/relationships/image" Target="../media/image21.png"/><Relationship Id="rId15" Type="http://schemas.openxmlformats.org/officeDocument/2006/relationships/image" Target="../media/image29.png"/><Relationship Id="rId23" Type="http://schemas.openxmlformats.org/officeDocument/2006/relationships/image" Target="../media/image34.svg"/><Relationship Id="rId10" Type="http://schemas.openxmlformats.org/officeDocument/2006/relationships/image" Target="../media/image24.svg"/><Relationship Id="rId19" Type="http://schemas.openxmlformats.org/officeDocument/2006/relationships/image" Target="../media/image13.png"/><Relationship Id="rId4" Type="http://schemas.openxmlformats.org/officeDocument/2006/relationships/image" Target="../media/image3.png"/><Relationship Id="rId9" Type="http://schemas.openxmlformats.org/officeDocument/2006/relationships/image" Target="../media/image23.png"/><Relationship Id="rId14" Type="http://schemas.openxmlformats.org/officeDocument/2006/relationships/image" Target="../media/image28.svg"/><Relationship Id="rId22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19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38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18.svg"/><Relationship Id="rId17" Type="http://schemas.openxmlformats.org/officeDocument/2006/relationships/image" Target="../media/image27.png"/><Relationship Id="rId2" Type="http://schemas.openxmlformats.org/officeDocument/2006/relationships/image" Target="../media/image1.jpe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24" Type="http://schemas.openxmlformats.org/officeDocument/2006/relationships/image" Target="../media/image14.sv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23" Type="http://schemas.openxmlformats.org/officeDocument/2006/relationships/image" Target="../media/image13.png"/><Relationship Id="rId10" Type="http://schemas.openxmlformats.org/officeDocument/2006/relationships/image" Target="../media/image41.pn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40.sv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23.png"/><Relationship Id="rId18" Type="http://schemas.openxmlformats.org/officeDocument/2006/relationships/image" Target="../media/image28.svg"/><Relationship Id="rId3" Type="http://schemas.openxmlformats.org/officeDocument/2006/relationships/image" Target="../media/image2.png"/><Relationship Id="rId21" Type="http://schemas.openxmlformats.org/officeDocument/2006/relationships/image" Target="../media/image31.png"/><Relationship Id="rId7" Type="http://schemas.openxmlformats.org/officeDocument/2006/relationships/image" Target="../media/image4.png"/><Relationship Id="rId12" Type="http://schemas.openxmlformats.org/officeDocument/2006/relationships/image" Target="../media/image18.svg"/><Relationship Id="rId17" Type="http://schemas.openxmlformats.org/officeDocument/2006/relationships/image" Target="../media/image27.png"/><Relationship Id="rId2" Type="http://schemas.openxmlformats.org/officeDocument/2006/relationships/image" Target="../media/image1.jpeg"/><Relationship Id="rId16" Type="http://schemas.openxmlformats.org/officeDocument/2006/relationships/image" Target="../media/image26.sv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7.png"/><Relationship Id="rId24" Type="http://schemas.openxmlformats.org/officeDocument/2006/relationships/image" Target="../media/image14.svg"/><Relationship Id="rId5" Type="http://schemas.openxmlformats.org/officeDocument/2006/relationships/image" Target="../media/image21.png"/><Relationship Id="rId15" Type="http://schemas.openxmlformats.org/officeDocument/2006/relationships/image" Target="../media/image25.png"/><Relationship Id="rId23" Type="http://schemas.openxmlformats.org/officeDocument/2006/relationships/image" Target="../media/image13.png"/><Relationship Id="rId10" Type="http://schemas.openxmlformats.org/officeDocument/2006/relationships/image" Target="../media/image44.svg"/><Relationship Id="rId19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43.png"/><Relationship Id="rId14" Type="http://schemas.openxmlformats.org/officeDocument/2006/relationships/image" Target="../media/image24.svg"/><Relationship Id="rId22" Type="http://schemas.openxmlformats.org/officeDocument/2006/relationships/image" Target="../media/image32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47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46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5" Type="http://schemas.openxmlformats.org/officeDocument/2006/relationships/image" Target="../media/image19.pn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50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49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24.svg"/><Relationship Id="rId18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32.svg"/><Relationship Id="rId7" Type="http://schemas.openxmlformats.org/officeDocument/2006/relationships/image" Target="../media/image4.png"/><Relationship Id="rId12" Type="http://schemas.openxmlformats.org/officeDocument/2006/relationships/image" Target="../media/image23.png"/><Relationship Id="rId17" Type="http://schemas.openxmlformats.org/officeDocument/2006/relationships/image" Target="../media/image28.svg"/><Relationship Id="rId2" Type="http://schemas.openxmlformats.org/officeDocument/2006/relationships/image" Target="../media/image1.jpeg"/><Relationship Id="rId16" Type="http://schemas.openxmlformats.org/officeDocument/2006/relationships/image" Target="../media/image27.png"/><Relationship Id="rId20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18.svg"/><Relationship Id="rId24" Type="http://schemas.openxmlformats.org/officeDocument/2006/relationships/image" Target="../media/image51.png"/><Relationship Id="rId5" Type="http://schemas.openxmlformats.org/officeDocument/2006/relationships/image" Target="../media/image21.png"/><Relationship Id="rId15" Type="http://schemas.openxmlformats.org/officeDocument/2006/relationships/image" Target="../media/image26.svg"/><Relationship Id="rId23" Type="http://schemas.openxmlformats.org/officeDocument/2006/relationships/image" Target="../media/image14.svg"/><Relationship Id="rId10" Type="http://schemas.openxmlformats.org/officeDocument/2006/relationships/image" Target="../media/image17.png"/><Relationship Id="rId19" Type="http://schemas.openxmlformats.org/officeDocument/2006/relationships/image" Target="../media/image30.svg"/><Relationship Id="rId4" Type="http://schemas.openxmlformats.org/officeDocument/2006/relationships/image" Target="../media/image3.png"/><Relationship Id="rId9" Type="http://schemas.openxmlformats.org/officeDocument/2006/relationships/image" Target="../media/image34.svg"/><Relationship Id="rId14" Type="http://schemas.openxmlformats.org/officeDocument/2006/relationships/image" Target="../media/image25.png"/><Relationship Id="rId2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730397">
            <a:off x="9305606" y="9391020"/>
            <a:ext cx="9083204" cy="5097948"/>
          </a:xfrm>
          <a:custGeom>
            <a:avLst/>
            <a:gdLst/>
            <a:ahLst/>
            <a:cxnLst/>
            <a:rect l="l" t="t" r="r" b="b"/>
            <a:pathLst>
              <a:path w="9083204" h="5097948">
                <a:moveTo>
                  <a:pt x="0" y="0"/>
                </a:moveTo>
                <a:lnTo>
                  <a:pt x="9083204" y="0"/>
                </a:lnTo>
                <a:lnTo>
                  <a:pt x="9083204" y="5097948"/>
                </a:lnTo>
                <a:lnTo>
                  <a:pt x="0" y="5097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6451172">
            <a:off x="-6243283" y="2130471"/>
            <a:ext cx="10058948" cy="5645584"/>
          </a:xfrm>
          <a:custGeom>
            <a:avLst/>
            <a:gdLst/>
            <a:ahLst/>
            <a:cxnLst/>
            <a:rect l="l" t="t" r="r" b="b"/>
            <a:pathLst>
              <a:path w="10058948" h="5645584">
                <a:moveTo>
                  <a:pt x="0" y="0"/>
                </a:moveTo>
                <a:lnTo>
                  <a:pt x="10058948" y="0"/>
                </a:lnTo>
                <a:lnTo>
                  <a:pt x="10058948" y="5645585"/>
                </a:lnTo>
                <a:lnTo>
                  <a:pt x="0" y="56455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1805662" y="-4621130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3187929" flipH="1">
            <a:off x="17254571" y="2155260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4396803" y="0"/>
                </a:moveTo>
                <a:lnTo>
                  <a:pt x="0" y="0"/>
                </a:lnTo>
                <a:lnTo>
                  <a:pt x="0" y="7483920"/>
                </a:lnTo>
                <a:lnTo>
                  <a:pt x="4396803" y="7483920"/>
                </a:lnTo>
                <a:lnTo>
                  <a:pt x="439680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976086" y="5721611"/>
            <a:ext cx="14335827" cy="26278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518"/>
              </a:lnSpc>
            </a:pPr>
            <a:r>
              <a:rPr lang="en-US" sz="17841" dirty="0">
                <a:solidFill>
                  <a:srgbClr val="F3F1DB"/>
                </a:solidFill>
                <a:latin typeface="Dreaming Outloud Pro" panose="020F0502020204030204" pitchFamily="66" charset="0"/>
                <a:ea typeface="Genty"/>
                <a:cs typeface="Dreaming Outloud Pro" panose="020F0502020204030204" pitchFamily="66" charset="0"/>
                <a:sym typeface="Genty"/>
              </a:rPr>
              <a:t>flower shop</a:t>
            </a:r>
          </a:p>
        </p:txBody>
      </p:sp>
      <p:sp>
        <p:nvSpPr>
          <p:cNvPr id="8" name="Freeform 8"/>
          <p:cNvSpPr/>
          <p:nvPr/>
        </p:nvSpPr>
        <p:spPr>
          <a:xfrm rot="8530948" flipV="1">
            <a:off x="120082" y="4606852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 rot="-951276">
            <a:off x="3119091" y="3030638"/>
            <a:ext cx="2229440" cy="2180798"/>
          </a:xfrm>
          <a:custGeom>
            <a:avLst/>
            <a:gdLst/>
            <a:ahLst/>
            <a:cxnLst/>
            <a:rect l="l" t="t" r="r" b="b"/>
            <a:pathLst>
              <a:path w="2229440" h="2180798">
                <a:moveTo>
                  <a:pt x="0" y="0"/>
                </a:moveTo>
                <a:lnTo>
                  <a:pt x="2229440" y="0"/>
                </a:lnTo>
                <a:lnTo>
                  <a:pt x="2229440" y="2180798"/>
                </a:lnTo>
                <a:lnTo>
                  <a:pt x="0" y="21807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560825" y="2288936"/>
            <a:ext cx="1583175" cy="2160661"/>
          </a:xfrm>
          <a:custGeom>
            <a:avLst/>
            <a:gdLst/>
            <a:ahLst/>
            <a:cxnLst/>
            <a:rect l="l" t="t" r="r" b="b"/>
            <a:pathLst>
              <a:path w="1583175" h="2160661">
                <a:moveTo>
                  <a:pt x="0" y="0"/>
                </a:moveTo>
                <a:lnTo>
                  <a:pt x="1583175" y="0"/>
                </a:lnTo>
                <a:lnTo>
                  <a:pt x="1583175" y="2160661"/>
                </a:lnTo>
                <a:lnTo>
                  <a:pt x="0" y="216066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 rot="-646008">
            <a:off x="5330287" y="2461095"/>
            <a:ext cx="2046735" cy="2160661"/>
          </a:xfrm>
          <a:custGeom>
            <a:avLst/>
            <a:gdLst/>
            <a:ahLst/>
            <a:cxnLst/>
            <a:rect l="l" t="t" r="r" b="b"/>
            <a:pathLst>
              <a:path w="2046735" h="2160661">
                <a:moveTo>
                  <a:pt x="0" y="0"/>
                </a:moveTo>
                <a:lnTo>
                  <a:pt x="2046735" y="0"/>
                </a:lnTo>
                <a:lnTo>
                  <a:pt x="2046735" y="2160661"/>
                </a:lnTo>
                <a:lnTo>
                  <a:pt x="0" y="216066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8852367" y="2288936"/>
            <a:ext cx="2321022" cy="2160661"/>
          </a:xfrm>
          <a:custGeom>
            <a:avLst/>
            <a:gdLst/>
            <a:ahLst/>
            <a:cxnLst/>
            <a:rect l="l" t="t" r="r" b="b"/>
            <a:pathLst>
              <a:path w="2321022" h="2160661">
                <a:moveTo>
                  <a:pt x="0" y="0"/>
                </a:moveTo>
                <a:lnTo>
                  <a:pt x="2321022" y="0"/>
                </a:lnTo>
                <a:lnTo>
                  <a:pt x="2321022" y="2160661"/>
                </a:lnTo>
                <a:lnTo>
                  <a:pt x="0" y="216066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 rot="486556">
            <a:off x="11212294" y="2499976"/>
            <a:ext cx="2042806" cy="2160661"/>
          </a:xfrm>
          <a:custGeom>
            <a:avLst/>
            <a:gdLst/>
            <a:ahLst/>
            <a:cxnLst/>
            <a:rect l="l" t="t" r="r" b="b"/>
            <a:pathLst>
              <a:path w="2042806" h="2160661">
                <a:moveTo>
                  <a:pt x="0" y="0"/>
                </a:moveTo>
                <a:lnTo>
                  <a:pt x="2042806" y="0"/>
                </a:lnTo>
                <a:lnTo>
                  <a:pt x="2042806" y="2160661"/>
                </a:lnTo>
                <a:lnTo>
                  <a:pt x="0" y="216066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 rot="450980">
            <a:off x="13223355" y="2891977"/>
            <a:ext cx="1021403" cy="2160661"/>
          </a:xfrm>
          <a:custGeom>
            <a:avLst/>
            <a:gdLst/>
            <a:ahLst/>
            <a:cxnLst/>
            <a:rect l="l" t="t" r="r" b="b"/>
            <a:pathLst>
              <a:path w="1021403" h="2160661">
                <a:moveTo>
                  <a:pt x="0" y="0"/>
                </a:moveTo>
                <a:lnTo>
                  <a:pt x="1021404" y="0"/>
                </a:lnTo>
                <a:lnTo>
                  <a:pt x="1021404" y="2160661"/>
                </a:lnTo>
                <a:lnTo>
                  <a:pt x="0" y="216066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406838">
            <a:off x="14244759" y="3170610"/>
            <a:ext cx="1934640" cy="2359318"/>
          </a:xfrm>
          <a:custGeom>
            <a:avLst/>
            <a:gdLst/>
            <a:ahLst/>
            <a:cxnLst/>
            <a:rect l="l" t="t" r="r" b="b"/>
            <a:pathLst>
              <a:path w="1934640" h="2359318">
                <a:moveTo>
                  <a:pt x="0" y="0"/>
                </a:moveTo>
                <a:lnTo>
                  <a:pt x="1934640" y="0"/>
                </a:lnTo>
                <a:lnTo>
                  <a:pt x="1934640" y="2359317"/>
                </a:lnTo>
                <a:lnTo>
                  <a:pt x="0" y="2359317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3071667">
            <a:off x="13637349" y="7440304"/>
            <a:ext cx="4329403" cy="5279760"/>
          </a:xfrm>
          <a:custGeom>
            <a:avLst/>
            <a:gdLst/>
            <a:ahLst/>
            <a:cxnLst/>
            <a:rect l="l" t="t" r="r" b="b"/>
            <a:pathLst>
              <a:path w="4329403" h="5279760">
                <a:moveTo>
                  <a:pt x="0" y="0"/>
                </a:moveTo>
                <a:lnTo>
                  <a:pt x="4329404" y="0"/>
                </a:lnTo>
                <a:lnTo>
                  <a:pt x="4329404" y="5279760"/>
                </a:lnTo>
                <a:lnTo>
                  <a:pt x="0" y="527976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2751772" y="-4860333"/>
            <a:ext cx="7560945" cy="8229600"/>
          </a:xfrm>
          <a:custGeom>
            <a:avLst/>
            <a:gdLst/>
            <a:ahLst/>
            <a:cxnLst/>
            <a:rect l="l" t="t" r="r" b="b"/>
            <a:pathLst>
              <a:path w="7560945" h="8229600">
                <a:moveTo>
                  <a:pt x="0" y="0"/>
                </a:moveTo>
                <a:lnTo>
                  <a:pt x="7560944" y="0"/>
                </a:lnTo>
                <a:lnTo>
                  <a:pt x="75609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637814" flipV="1">
            <a:off x="-1495239" y="6045031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483808" y="4129653"/>
            <a:ext cx="1070145" cy="1398052"/>
          </a:xfrm>
          <a:custGeom>
            <a:avLst/>
            <a:gdLst/>
            <a:ahLst/>
            <a:cxnLst/>
            <a:rect l="l" t="t" r="r" b="b"/>
            <a:pathLst>
              <a:path w="1070145" h="1398052">
                <a:moveTo>
                  <a:pt x="0" y="0"/>
                </a:moveTo>
                <a:lnTo>
                  <a:pt x="1070146" y="0"/>
                </a:lnTo>
                <a:lnTo>
                  <a:pt x="1070146" y="1398052"/>
                </a:lnTo>
                <a:lnTo>
                  <a:pt x="0" y="139805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0" name="Freeform 10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808187">
            <a:off x="14994325" y="6591502"/>
            <a:ext cx="4886800" cy="5959513"/>
          </a:xfrm>
          <a:custGeom>
            <a:avLst/>
            <a:gdLst/>
            <a:ahLst/>
            <a:cxnLst/>
            <a:rect l="l" t="t" r="r" b="b"/>
            <a:pathLst>
              <a:path w="4886800" h="5959513">
                <a:moveTo>
                  <a:pt x="0" y="0"/>
                </a:moveTo>
                <a:lnTo>
                  <a:pt x="4886800" y="0"/>
                </a:lnTo>
                <a:lnTo>
                  <a:pt x="4886800" y="5959512"/>
                </a:lnTo>
                <a:lnTo>
                  <a:pt x="0" y="595951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681019" y="6232555"/>
            <a:ext cx="11301259" cy="3545770"/>
          </a:xfrm>
          <a:custGeom>
            <a:avLst/>
            <a:gdLst/>
            <a:ahLst/>
            <a:cxnLst/>
            <a:rect l="l" t="t" r="r" b="b"/>
            <a:pathLst>
              <a:path w="11301259" h="3545770">
                <a:moveTo>
                  <a:pt x="0" y="0"/>
                </a:moveTo>
                <a:lnTo>
                  <a:pt x="11301259" y="0"/>
                </a:lnTo>
                <a:lnTo>
                  <a:pt x="11301259" y="3545770"/>
                </a:lnTo>
                <a:lnTo>
                  <a:pt x="0" y="354577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9913155" y="3556603"/>
            <a:ext cx="6778436" cy="4536074"/>
          </a:xfrm>
          <a:custGeom>
            <a:avLst/>
            <a:gdLst/>
            <a:ahLst/>
            <a:cxnLst/>
            <a:rect l="l" t="t" r="r" b="b"/>
            <a:pathLst>
              <a:path w="6778436" h="4536074">
                <a:moveTo>
                  <a:pt x="0" y="0"/>
                </a:moveTo>
                <a:lnTo>
                  <a:pt x="6778436" y="0"/>
                </a:lnTo>
                <a:lnTo>
                  <a:pt x="6778436" y="4536075"/>
                </a:lnTo>
                <a:lnTo>
                  <a:pt x="0" y="4536075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132318" y="4253980"/>
            <a:ext cx="4649324" cy="154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Edit product information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ADMIN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017722" flipV="1">
            <a:off x="-151937" y="5284275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907373" y="3623888"/>
            <a:ext cx="1058202" cy="1519612"/>
          </a:xfrm>
          <a:custGeom>
            <a:avLst/>
            <a:gdLst/>
            <a:ahLst/>
            <a:cxnLst/>
            <a:rect l="l" t="t" r="r" b="b"/>
            <a:pathLst>
              <a:path w="1058202" h="1519612">
                <a:moveTo>
                  <a:pt x="0" y="0"/>
                </a:moveTo>
                <a:lnTo>
                  <a:pt x="1058202" y="0"/>
                </a:lnTo>
                <a:lnTo>
                  <a:pt x="1058202" y="1519612"/>
                </a:lnTo>
                <a:lnTo>
                  <a:pt x="0" y="15196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0" name="Freeform 10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 rot="1808187">
            <a:off x="14301657" y="5890372"/>
            <a:ext cx="4886800" cy="5959513"/>
          </a:xfrm>
          <a:custGeom>
            <a:avLst/>
            <a:gdLst/>
            <a:ahLst/>
            <a:cxnLst/>
            <a:rect l="l" t="t" r="r" b="b"/>
            <a:pathLst>
              <a:path w="4886800" h="5959513">
                <a:moveTo>
                  <a:pt x="0" y="0"/>
                </a:moveTo>
                <a:lnTo>
                  <a:pt x="4886800" y="0"/>
                </a:lnTo>
                <a:lnTo>
                  <a:pt x="4886800" y="5959513"/>
                </a:lnTo>
                <a:lnTo>
                  <a:pt x="0" y="5959513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3554528" y="5341400"/>
            <a:ext cx="11301259" cy="4478124"/>
          </a:xfrm>
          <a:custGeom>
            <a:avLst/>
            <a:gdLst/>
            <a:ahLst/>
            <a:cxnLst/>
            <a:rect l="l" t="t" r="r" b="b"/>
            <a:pathLst>
              <a:path w="11301259" h="4478124">
                <a:moveTo>
                  <a:pt x="0" y="0"/>
                </a:moveTo>
                <a:lnTo>
                  <a:pt x="11301259" y="0"/>
                </a:lnTo>
                <a:lnTo>
                  <a:pt x="11301259" y="4478124"/>
                </a:lnTo>
                <a:lnTo>
                  <a:pt x="0" y="447812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53954" y="3671134"/>
            <a:ext cx="4649324" cy="154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Monitor user account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ADMIN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-470019" y="0"/>
            <a:ext cx="19228037" cy="10287000"/>
          </a:xfrm>
          <a:custGeom>
            <a:avLst/>
            <a:gdLst/>
            <a:ahLst/>
            <a:cxnLst/>
            <a:rect l="l" t="t" r="r" b="b"/>
            <a:pathLst>
              <a:path w="19228037" h="10287000">
                <a:moveTo>
                  <a:pt x="0" y="0"/>
                </a:moveTo>
                <a:lnTo>
                  <a:pt x="19228038" y="0"/>
                </a:lnTo>
                <a:lnTo>
                  <a:pt x="19228038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982219" y="744614"/>
            <a:ext cx="9352148" cy="1857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531"/>
              </a:lnSpc>
            </a:pPr>
            <a:r>
              <a:rPr lang="en-US" sz="12636">
                <a:solidFill>
                  <a:srgbClr val="7E483B"/>
                </a:solidFill>
                <a:latin typeface="Genty"/>
                <a:ea typeface="Genty"/>
                <a:cs typeface="Genty"/>
                <a:sym typeface="Genty"/>
              </a:rPr>
              <a:t>Database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5050400" y="5924235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809868" y="1191205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3155831" y="-591520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8"/>
                </a:lnTo>
                <a:lnTo>
                  <a:pt x="0" y="518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44064">
            <a:off x="-1488528" y="-1114663"/>
            <a:ext cx="2214421" cy="5770479"/>
          </a:xfrm>
          <a:custGeom>
            <a:avLst/>
            <a:gdLst/>
            <a:ahLst/>
            <a:cxnLst/>
            <a:rect l="l" t="t" r="r" b="b"/>
            <a:pathLst>
              <a:path w="2214421" h="5770479">
                <a:moveTo>
                  <a:pt x="0" y="0"/>
                </a:moveTo>
                <a:lnTo>
                  <a:pt x="2214422" y="0"/>
                </a:lnTo>
                <a:lnTo>
                  <a:pt x="2214422" y="5770479"/>
                </a:lnTo>
                <a:lnTo>
                  <a:pt x="0" y="577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52118" y="1505436"/>
            <a:ext cx="13075646" cy="19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0"/>
              </a:lnSpc>
            </a:pPr>
            <a:r>
              <a:rPr lang="en-US" sz="13026" dirty="0">
                <a:solidFill>
                  <a:srgbClr val="F3F1DB"/>
                </a:solidFill>
                <a:latin typeface="Dreaming Outloud Pro" panose="03050502040302030504" pitchFamily="66" charset="0"/>
                <a:ea typeface="Genty"/>
                <a:cs typeface="Dreaming Outloud Pro" panose="03050502040302030504" pitchFamily="66" charset="0"/>
                <a:sym typeface="Genty"/>
              </a:rPr>
              <a:t>Technologies</a:t>
            </a:r>
            <a:r>
              <a:rPr lang="en-US" sz="13026" dirty="0">
                <a:solidFill>
                  <a:srgbClr val="F3F1DB"/>
                </a:solidFill>
                <a:latin typeface="Genty"/>
                <a:ea typeface="Genty"/>
                <a:cs typeface="Genty"/>
                <a:sym typeface="Genty"/>
              </a:rPr>
              <a:t> used</a:t>
            </a:r>
          </a:p>
        </p:txBody>
      </p:sp>
      <p:sp>
        <p:nvSpPr>
          <p:cNvPr id="8" name="Freeform 8"/>
          <p:cNvSpPr/>
          <p:nvPr/>
        </p:nvSpPr>
        <p:spPr>
          <a:xfrm rot="-531988">
            <a:off x="15176569" y="249010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35254" y="4227423"/>
            <a:ext cx="3606061" cy="4114800"/>
          </a:xfrm>
          <a:custGeom>
            <a:avLst/>
            <a:gdLst/>
            <a:ahLst/>
            <a:cxnLst/>
            <a:rect l="l" t="t" r="r" b="b"/>
            <a:pathLst>
              <a:path w="3606061" h="4114800">
                <a:moveTo>
                  <a:pt x="0" y="0"/>
                </a:moveTo>
                <a:lnTo>
                  <a:pt x="3606061" y="0"/>
                </a:lnTo>
                <a:lnTo>
                  <a:pt x="360606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9825008" y="4227423"/>
            <a:ext cx="4049415" cy="4049415"/>
          </a:xfrm>
          <a:custGeom>
            <a:avLst/>
            <a:gdLst/>
            <a:ahLst/>
            <a:cxnLst/>
            <a:rect l="l" t="t" r="r" b="b"/>
            <a:pathLst>
              <a:path w="4049415" h="4049415">
                <a:moveTo>
                  <a:pt x="0" y="0"/>
                </a:moveTo>
                <a:lnTo>
                  <a:pt x="4049415" y="0"/>
                </a:lnTo>
                <a:lnTo>
                  <a:pt x="4049415" y="4049415"/>
                </a:lnTo>
                <a:lnTo>
                  <a:pt x="0" y="4049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4113623" y="8585342"/>
            <a:ext cx="4649324" cy="67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4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HTML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525054" y="8585342"/>
            <a:ext cx="4649324" cy="67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4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CSS</a:t>
            </a:r>
          </a:p>
        </p:txBody>
      </p:sp>
      <p:sp>
        <p:nvSpPr>
          <p:cNvPr id="13" name="Freeform 13"/>
          <p:cNvSpPr/>
          <p:nvPr/>
        </p:nvSpPr>
        <p:spPr>
          <a:xfrm rot="1003037">
            <a:off x="-189082" y="6603955"/>
            <a:ext cx="3809110" cy="4645256"/>
          </a:xfrm>
          <a:custGeom>
            <a:avLst/>
            <a:gdLst/>
            <a:ahLst/>
            <a:cxnLst/>
            <a:rect l="l" t="t" r="r" b="b"/>
            <a:pathLst>
              <a:path w="3809110" h="4645256">
                <a:moveTo>
                  <a:pt x="0" y="0"/>
                </a:moveTo>
                <a:lnTo>
                  <a:pt x="3809110" y="0"/>
                </a:lnTo>
                <a:lnTo>
                  <a:pt x="3809110" y="4645256"/>
                </a:lnTo>
                <a:lnTo>
                  <a:pt x="0" y="464525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5050400" y="5924235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809868" y="1191205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3155831" y="-591520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8"/>
                </a:lnTo>
                <a:lnTo>
                  <a:pt x="0" y="518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44064">
            <a:off x="-1488528" y="-1114663"/>
            <a:ext cx="2214421" cy="5770479"/>
          </a:xfrm>
          <a:custGeom>
            <a:avLst/>
            <a:gdLst/>
            <a:ahLst/>
            <a:cxnLst/>
            <a:rect l="l" t="t" r="r" b="b"/>
            <a:pathLst>
              <a:path w="2214421" h="5770479">
                <a:moveTo>
                  <a:pt x="0" y="0"/>
                </a:moveTo>
                <a:lnTo>
                  <a:pt x="2214422" y="0"/>
                </a:lnTo>
                <a:lnTo>
                  <a:pt x="2214422" y="5770479"/>
                </a:lnTo>
                <a:lnTo>
                  <a:pt x="0" y="577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52118" y="1505436"/>
            <a:ext cx="13075646" cy="19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0"/>
              </a:lnSpc>
            </a:pPr>
            <a:r>
              <a:rPr lang="en-US" sz="13026" dirty="0">
                <a:solidFill>
                  <a:srgbClr val="F3F1DB"/>
                </a:solidFill>
                <a:latin typeface="Dreaming Outloud Pro" panose="03050502040302030504" pitchFamily="66" charset="0"/>
                <a:ea typeface="Genty"/>
                <a:cs typeface="Dreaming Outloud Pro" panose="03050502040302030504" pitchFamily="66" charset="0"/>
                <a:sym typeface="Genty"/>
              </a:rPr>
              <a:t>Technologies</a:t>
            </a:r>
            <a:r>
              <a:rPr lang="en-US" sz="13026" dirty="0">
                <a:solidFill>
                  <a:srgbClr val="F3F1DB"/>
                </a:solidFill>
                <a:latin typeface="Genty"/>
                <a:ea typeface="Genty"/>
                <a:cs typeface="Genty"/>
                <a:sym typeface="Genty"/>
              </a:rPr>
              <a:t> used</a:t>
            </a:r>
          </a:p>
        </p:txBody>
      </p:sp>
      <p:sp>
        <p:nvSpPr>
          <p:cNvPr id="8" name="Freeform 8"/>
          <p:cNvSpPr/>
          <p:nvPr/>
        </p:nvSpPr>
        <p:spPr>
          <a:xfrm rot="-531988">
            <a:off x="15176569" y="249010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294994" y="4313784"/>
            <a:ext cx="7315200" cy="3883706"/>
          </a:xfrm>
          <a:custGeom>
            <a:avLst/>
            <a:gdLst/>
            <a:ahLst/>
            <a:cxnLst/>
            <a:rect l="l" t="t" r="r" b="b"/>
            <a:pathLst>
              <a:path w="7315200" h="3883706">
                <a:moveTo>
                  <a:pt x="0" y="0"/>
                </a:moveTo>
                <a:lnTo>
                  <a:pt x="7315200" y="0"/>
                </a:lnTo>
                <a:lnTo>
                  <a:pt x="7315200" y="3883706"/>
                </a:lnTo>
                <a:lnTo>
                  <a:pt x="0" y="38837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5050400" y="5924235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809868" y="1191205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3155831" y="-591520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8"/>
                </a:lnTo>
                <a:lnTo>
                  <a:pt x="0" y="518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44064">
            <a:off x="-1488528" y="-1114663"/>
            <a:ext cx="2214421" cy="5770479"/>
          </a:xfrm>
          <a:custGeom>
            <a:avLst/>
            <a:gdLst/>
            <a:ahLst/>
            <a:cxnLst/>
            <a:rect l="l" t="t" r="r" b="b"/>
            <a:pathLst>
              <a:path w="2214421" h="5770479">
                <a:moveTo>
                  <a:pt x="0" y="0"/>
                </a:moveTo>
                <a:lnTo>
                  <a:pt x="2214422" y="0"/>
                </a:lnTo>
                <a:lnTo>
                  <a:pt x="2214422" y="5770479"/>
                </a:lnTo>
                <a:lnTo>
                  <a:pt x="0" y="577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52118" y="1505436"/>
            <a:ext cx="13075646" cy="19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0"/>
              </a:lnSpc>
            </a:pPr>
            <a:r>
              <a:rPr lang="en-US" sz="13026" dirty="0">
                <a:solidFill>
                  <a:srgbClr val="F3F1DB"/>
                </a:solidFill>
                <a:latin typeface="Dreaming Outloud Pro" panose="03050502040302030504" pitchFamily="66" charset="0"/>
                <a:ea typeface="Genty"/>
                <a:cs typeface="Dreaming Outloud Pro" panose="03050502040302030504" pitchFamily="66" charset="0"/>
                <a:sym typeface="Genty"/>
              </a:rPr>
              <a:t>Technologies</a:t>
            </a:r>
            <a:r>
              <a:rPr lang="en-US" sz="13026" dirty="0">
                <a:solidFill>
                  <a:srgbClr val="F3F1DB"/>
                </a:solidFill>
                <a:latin typeface="Genty"/>
                <a:ea typeface="Genty"/>
                <a:cs typeface="Genty"/>
                <a:sym typeface="Genty"/>
              </a:rPr>
              <a:t> used</a:t>
            </a:r>
          </a:p>
        </p:txBody>
      </p:sp>
      <p:sp>
        <p:nvSpPr>
          <p:cNvPr id="8" name="Freeform 8"/>
          <p:cNvSpPr/>
          <p:nvPr/>
        </p:nvSpPr>
        <p:spPr>
          <a:xfrm rot="-531988">
            <a:off x="15176569" y="249010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5089517" y="4033185"/>
            <a:ext cx="7207452" cy="4114800"/>
          </a:xfrm>
          <a:custGeom>
            <a:avLst/>
            <a:gdLst/>
            <a:ahLst/>
            <a:cxnLst/>
            <a:rect l="l" t="t" r="r" b="b"/>
            <a:pathLst>
              <a:path w="7207452" h="4114800">
                <a:moveTo>
                  <a:pt x="0" y="0"/>
                </a:moveTo>
                <a:lnTo>
                  <a:pt x="7207452" y="0"/>
                </a:lnTo>
                <a:lnTo>
                  <a:pt x="720745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5050400" y="5924235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809868" y="1191205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3155831" y="-591520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8"/>
                </a:lnTo>
                <a:lnTo>
                  <a:pt x="0" y="518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4644064">
            <a:off x="-1488528" y="-1114663"/>
            <a:ext cx="2214421" cy="5770479"/>
          </a:xfrm>
          <a:custGeom>
            <a:avLst/>
            <a:gdLst/>
            <a:ahLst/>
            <a:cxnLst/>
            <a:rect l="l" t="t" r="r" b="b"/>
            <a:pathLst>
              <a:path w="2214421" h="5770479">
                <a:moveTo>
                  <a:pt x="0" y="0"/>
                </a:moveTo>
                <a:lnTo>
                  <a:pt x="2214422" y="0"/>
                </a:lnTo>
                <a:lnTo>
                  <a:pt x="2214422" y="5770479"/>
                </a:lnTo>
                <a:lnTo>
                  <a:pt x="0" y="57704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052118" y="1505436"/>
            <a:ext cx="13075646" cy="1943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80"/>
              </a:lnSpc>
            </a:pPr>
            <a:r>
              <a:rPr lang="en-US" sz="13026" dirty="0">
                <a:solidFill>
                  <a:srgbClr val="F3F1DB"/>
                </a:solidFill>
                <a:latin typeface="Dreaming Outloud Pro" panose="03050502040302030504" pitchFamily="66" charset="0"/>
                <a:ea typeface="Genty"/>
                <a:cs typeface="Dreaming Outloud Pro" panose="03050502040302030504" pitchFamily="66" charset="0"/>
                <a:sym typeface="Genty"/>
              </a:rPr>
              <a:t>Technologies</a:t>
            </a:r>
            <a:r>
              <a:rPr lang="en-US" sz="13026" dirty="0">
                <a:solidFill>
                  <a:srgbClr val="F3F1DB"/>
                </a:solidFill>
                <a:latin typeface="Genty"/>
                <a:ea typeface="Genty"/>
                <a:cs typeface="Genty"/>
                <a:sym typeface="Genty"/>
              </a:rPr>
              <a:t> used</a:t>
            </a:r>
          </a:p>
        </p:txBody>
      </p:sp>
      <p:sp>
        <p:nvSpPr>
          <p:cNvPr id="8" name="Freeform 8"/>
          <p:cNvSpPr/>
          <p:nvPr/>
        </p:nvSpPr>
        <p:spPr>
          <a:xfrm rot="-531988">
            <a:off x="15176569" y="249010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196535" y="3781640"/>
            <a:ext cx="4786810" cy="4786810"/>
          </a:xfrm>
          <a:custGeom>
            <a:avLst/>
            <a:gdLst/>
            <a:ahLst/>
            <a:cxnLst/>
            <a:rect l="l" t="t" r="r" b="b"/>
            <a:pathLst>
              <a:path w="4786810" h="4786810">
                <a:moveTo>
                  <a:pt x="0" y="0"/>
                </a:moveTo>
                <a:lnTo>
                  <a:pt x="4786811" y="0"/>
                </a:lnTo>
                <a:lnTo>
                  <a:pt x="4786811" y="4786810"/>
                </a:lnTo>
                <a:lnTo>
                  <a:pt x="0" y="47868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334022" y="8920875"/>
            <a:ext cx="4649324" cy="672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59"/>
              </a:lnSpc>
            </a:pPr>
            <a:r>
              <a:rPr lang="en-US" sz="44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JAVASCRIPT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512668">
            <a:off x="10502525" y="9025104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7" y="0"/>
                </a:lnTo>
                <a:lnTo>
                  <a:pt x="7289787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918420">
            <a:off x="10741304" y="-5525829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890095">
            <a:off x="14059096" y="103967"/>
            <a:ext cx="5138273" cy="4579486"/>
          </a:xfrm>
          <a:custGeom>
            <a:avLst/>
            <a:gdLst/>
            <a:ahLst/>
            <a:cxnLst/>
            <a:rect l="l" t="t" r="r" b="b"/>
            <a:pathLst>
              <a:path w="5138273" h="4579486">
                <a:moveTo>
                  <a:pt x="0" y="0"/>
                </a:moveTo>
                <a:lnTo>
                  <a:pt x="5138273" y="0"/>
                </a:lnTo>
                <a:lnTo>
                  <a:pt x="5138273" y="4579486"/>
                </a:lnTo>
                <a:lnTo>
                  <a:pt x="0" y="4579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4830754" y="2926734"/>
            <a:ext cx="1514747" cy="1487482"/>
          </a:xfrm>
          <a:custGeom>
            <a:avLst/>
            <a:gdLst/>
            <a:ahLst/>
            <a:cxnLst/>
            <a:rect l="l" t="t" r="r" b="b"/>
            <a:pathLst>
              <a:path w="1514747" h="1487482">
                <a:moveTo>
                  <a:pt x="0" y="0"/>
                </a:moveTo>
                <a:lnTo>
                  <a:pt x="1514747" y="0"/>
                </a:lnTo>
                <a:lnTo>
                  <a:pt x="1514747" y="1487482"/>
                </a:lnTo>
                <a:lnTo>
                  <a:pt x="0" y="14874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1660375" y="2959411"/>
            <a:ext cx="1769407" cy="1487482"/>
          </a:xfrm>
          <a:custGeom>
            <a:avLst/>
            <a:gdLst/>
            <a:ahLst/>
            <a:cxnLst/>
            <a:rect l="l" t="t" r="r" b="b"/>
            <a:pathLst>
              <a:path w="1769407" h="1487482">
                <a:moveTo>
                  <a:pt x="0" y="0"/>
                </a:moveTo>
                <a:lnTo>
                  <a:pt x="1769407" y="0"/>
                </a:lnTo>
                <a:lnTo>
                  <a:pt x="1769407" y="1487482"/>
                </a:lnTo>
                <a:lnTo>
                  <a:pt x="0" y="148748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9964562" y="2926734"/>
            <a:ext cx="1636994" cy="1487482"/>
          </a:xfrm>
          <a:custGeom>
            <a:avLst/>
            <a:gdLst/>
            <a:ahLst/>
            <a:cxnLst/>
            <a:rect l="l" t="t" r="r" b="b"/>
            <a:pathLst>
              <a:path w="1636994" h="1487482">
                <a:moveTo>
                  <a:pt x="0" y="0"/>
                </a:moveTo>
                <a:lnTo>
                  <a:pt x="1636994" y="0"/>
                </a:lnTo>
                <a:lnTo>
                  <a:pt x="1636994" y="1487482"/>
                </a:lnTo>
                <a:lnTo>
                  <a:pt x="0" y="148748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7971641" y="4874045"/>
            <a:ext cx="2289791" cy="2208885"/>
          </a:xfrm>
          <a:custGeom>
            <a:avLst/>
            <a:gdLst/>
            <a:ahLst/>
            <a:cxnLst/>
            <a:rect l="l" t="t" r="r" b="b"/>
            <a:pathLst>
              <a:path w="2289791" h="2208885">
                <a:moveTo>
                  <a:pt x="0" y="0"/>
                </a:moveTo>
                <a:lnTo>
                  <a:pt x="2289790" y="0"/>
                </a:lnTo>
                <a:lnTo>
                  <a:pt x="2289790" y="2208885"/>
                </a:lnTo>
                <a:lnTo>
                  <a:pt x="0" y="220888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0303913" y="4874045"/>
            <a:ext cx="2556580" cy="2208885"/>
          </a:xfrm>
          <a:custGeom>
            <a:avLst/>
            <a:gdLst/>
            <a:ahLst/>
            <a:cxnLst/>
            <a:rect l="l" t="t" r="r" b="b"/>
            <a:pathLst>
              <a:path w="2556580" h="2208885">
                <a:moveTo>
                  <a:pt x="0" y="0"/>
                </a:moveTo>
                <a:lnTo>
                  <a:pt x="2556579" y="0"/>
                </a:lnTo>
                <a:lnTo>
                  <a:pt x="2556579" y="2208885"/>
                </a:lnTo>
                <a:lnTo>
                  <a:pt x="0" y="2208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5400044" y="4874045"/>
            <a:ext cx="2574458" cy="2208885"/>
          </a:xfrm>
          <a:custGeom>
            <a:avLst/>
            <a:gdLst/>
            <a:ahLst/>
            <a:cxnLst/>
            <a:rect l="l" t="t" r="r" b="b"/>
            <a:pathLst>
              <a:path w="2574458" h="2208885">
                <a:moveTo>
                  <a:pt x="0" y="0"/>
                </a:moveTo>
                <a:lnTo>
                  <a:pt x="2574458" y="0"/>
                </a:lnTo>
                <a:lnTo>
                  <a:pt x="2574458" y="2208885"/>
                </a:lnTo>
                <a:lnTo>
                  <a:pt x="0" y="2208885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8204758" y="2926734"/>
            <a:ext cx="1733662" cy="1487482"/>
          </a:xfrm>
          <a:custGeom>
            <a:avLst/>
            <a:gdLst/>
            <a:ahLst/>
            <a:cxnLst/>
            <a:rect l="l" t="t" r="r" b="b"/>
            <a:pathLst>
              <a:path w="1733662" h="1487482">
                <a:moveTo>
                  <a:pt x="0" y="0"/>
                </a:moveTo>
                <a:lnTo>
                  <a:pt x="1733662" y="0"/>
                </a:lnTo>
                <a:lnTo>
                  <a:pt x="1733662" y="1487482"/>
                </a:lnTo>
                <a:lnTo>
                  <a:pt x="0" y="148748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6345501" y="2926734"/>
            <a:ext cx="1836397" cy="1487482"/>
          </a:xfrm>
          <a:custGeom>
            <a:avLst/>
            <a:gdLst/>
            <a:ahLst/>
            <a:cxnLst/>
            <a:rect l="l" t="t" r="r" b="b"/>
            <a:pathLst>
              <a:path w="1836397" h="1487482">
                <a:moveTo>
                  <a:pt x="0" y="0"/>
                </a:moveTo>
                <a:lnTo>
                  <a:pt x="1836397" y="0"/>
                </a:lnTo>
                <a:lnTo>
                  <a:pt x="1836397" y="1487482"/>
                </a:lnTo>
                <a:lnTo>
                  <a:pt x="0" y="1487482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 rot="-733546">
            <a:off x="-354681" y="6228883"/>
            <a:ext cx="5391697" cy="4693552"/>
          </a:xfrm>
          <a:custGeom>
            <a:avLst/>
            <a:gdLst/>
            <a:ahLst/>
            <a:cxnLst/>
            <a:rect l="l" t="t" r="r" b="b"/>
            <a:pathLst>
              <a:path w="5391697" h="4693552">
                <a:moveTo>
                  <a:pt x="0" y="0"/>
                </a:moveTo>
                <a:lnTo>
                  <a:pt x="5391697" y="0"/>
                </a:lnTo>
                <a:lnTo>
                  <a:pt x="5391697" y="4693552"/>
                </a:lnTo>
                <a:lnTo>
                  <a:pt x="0" y="4693552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rot="-6041225">
            <a:off x="837739" y="1662517"/>
            <a:ext cx="1809316" cy="1567320"/>
          </a:xfrm>
          <a:custGeom>
            <a:avLst/>
            <a:gdLst/>
            <a:ahLst/>
            <a:cxnLst/>
            <a:rect l="l" t="t" r="r" b="b"/>
            <a:pathLst>
              <a:path w="1809316" h="1567320">
                <a:moveTo>
                  <a:pt x="0" y="0"/>
                </a:moveTo>
                <a:lnTo>
                  <a:pt x="1809316" y="0"/>
                </a:lnTo>
                <a:lnTo>
                  <a:pt x="1809316" y="1567319"/>
                </a:lnTo>
                <a:lnTo>
                  <a:pt x="0" y="156731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 rot="-9745335">
            <a:off x="15789977" y="8402256"/>
            <a:ext cx="1876766" cy="1625749"/>
          </a:xfrm>
          <a:custGeom>
            <a:avLst/>
            <a:gdLst/>
            <a:ahLst/>
            <a:cxnLst/>
            <a:rect l="l" t="t" r="r" b="b"/>
            <a:pathLst>
              <a:path w="1876766" h="1625749">
                <a:moveTo>
                  <a:pt x="0" y="0"/>
                </a:moveTo>
                <a:lnTo>
                  <a:pt x="1876766" y="0"/>
                </a:lnTo>
                <a:lnTo>
                  <a:pt x="1876766" y="1625749"/>
                </a:lnTo>
                <a:lnTo>
                  <a:pt x="0" y="162574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9327843">
            <a:off x="9328840" y="9041660"/>
            <a:ext cx="11283488" cy="6616745"/>
          </a:xfrm>
          <a:custGeom>
            <a:avLst/>
            <a:gdLst/>
            <a:ahLst/>
            <a:cxnLst/>
            <a:rect l="l" t="t" r="r" b="b"/>
            <a:pathLst>
              <a:path w="11283488" h="6616745">
                <a:moveTo>
                  <a:pt x="0" y="0"/>
                </a:moveTo>
                <a:lnTo>
                  <a:pt x="11283488" y="0"/>
                </a:lnTo>
                <a:lnTo>
                  <a:pt x="11283488" y="6616746"/>
                </a:lnTo>
                <a:lnTo>
                  <a:pt x="0" y="661674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241" r="-224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547635" y="-4083031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7" y="0"/>
                </a:lnTo>
                <a:lnTo>
                  <a:pt x="9230947" y="5180868"/>
                </a:lnTo>
                <a:lnTo>
                  <a:pt x="0" y="51808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1964317">
            <a:off x="-1822290" y="1955516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980390" y="4388727"/>
            <a:ext cx="7328171" cy="15388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999"/>
              </a:lnSpc>
            </a:pPr>
            <a:r>
              <a:rPr lang="en-US" sz="12499" dirty="0">
                <a:solidFill>
                  <a:srgbClr val="F3F1DB"/>
                </a:solidFill>
                <a:latin typeface="Dreaming Outloud Pro" panose="03050502040302030504" pitchFamily="66" charset="0"/>
                <a:ea typeface="Genty"/>
                <a:cs typeface="Dreaming Outloud Pro" panose="03050502040302030504" pitchFamily="66" charset="0"/>
                <a:sym typeface="Genty"/>
              </a:rPr>
              <a:t>Objectives</a:t>
            </a:r>
          </a:p>
        </p:txBody>
      </p:sp>
      <p:sp>
        <p:nvSpPr>
          <p:cNvPr id="8" name="Freeform 8"/>
          <p:cNvSpPr/>
          <p:nvPr/>
        </p:nvSpPr>
        <p:spPr>
          <a:xfrm rot="1964317">
            <a:off x="14131781" y="5706201"/>
            <a:ext cx="3722336" cy="6335891"/>
          </a:xfrm>
          <a:custGeom>
            <a:avLst/>
            <a:gdLst/>
            <a:ahLst/>
            <a:cxnLst/>
            <a:rect l="l" t="t" r="r" b="b"/>
            <a:pathLst>
              <a:path w="3722336" h="6335891">
                <a:moveTo>
                  <a:pt x="0" y="0"/>
                </a:moveTo>
                <a:lnTo>
                  <a:pt x="3722336" y="0"/>
                </a:lnTo>
                <a:lnTo>
                  <a:pt x="3722336" y="6335891"/>
                </a:lnTo>
                <a:lnTo>
                  <a:pt x="0" y="633589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8" name="Freeform 8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9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10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Freeform 16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2936632" y="3914333"/>
            <a:ext cx="999684" cy="1562006"/>
          </a:xfrm>
          <a:custGeom>
            <a:avLst/>
            <a:gdLst/>
            <a:ahLst/>
            <a:cxnLst/>
            <a:rect l="l" t="t" r="r" b="b"/>
            <a:pathLst>
              <a:path w="999684" h="1562006">
                <a:moveTo>
                  <a:pt x="0" y="0"/>
                </a:moveTo>
                <a:lnTo>
                  <a:pt x="999684" y="0"/>
                </a:lnTo>
                <a:lnTo>
                  <a:pt x="999684" y="1562006"/>
                </a:lnTo>
                <a:lnTo>
                  <a:pt x="0" y="156200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Freeform 18"/>
          <p:cNvSpPr/>
          <p:nvPr/>
        </p:nvSpPr>
        <p:spPr>
          <a:xfrm>
            <a:off x="9336459" y="3914333"/>
            <a:ext cx="8486968" cy="4922441"/>
          </a:xfrm>
          <a:custGeom>
            <a:avLst/>
            <a:gdLst/>
            <a:ahLst/>
            <a:cxnLst/>
            <a:rect l="l" t="t" r="r" b="b"/>
            <a:pathLst>
              <a:path w="8486968" h="4922441">
                <a:moveTo>
                  <a:pt x="0" y="0"/>
                </a:moveTo>
                <a:lnTo>
                  <a:pt x="8486968" y="0"/>
                </a:lnTo>
                <a:lnTo>
                  <a:pt x="8486968" y="4922441"/>
                </a:lnTo>
                <a:lnTo>
                  <a:pt x="0" y="4922441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2426026" y="6223153"/>
            <a:ext cx="7277674" cy="3256759"/>
          </a:xfrm>
          <a:custGeom>
            <a:avLst/>
            <a:gdLst/>
            <a:ahLst/>
            <a:cxnLst/>
            <a:rect l="l" t="t" r="r" b="b"/>
            <a:pathLst>
              <a:path w="7277674" h="3256759">
                <a:moveTo>
                  <a:pt x="0" y="0"/>
                </a:moveTo>
                <a:lnTo>
                  <a:pt x="7277674" y="0"/>
                </a:lnTo>
                <a:lnTo>
                  <a:pt x="7277674" y="3256759"/>
                </a:lnTo>
                <a:lnTo>
                  <a:pt x="0" y="3256759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740201" y="4396587"/>
            <a:ext cx="4649324" cy="76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Sign up / Sign in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ADLaM Display" panose="020F0502020204030204" pitchFamily="2" charset="0"/>
                <a:cs typeface="Aharoni" panose="02010803020104030203" pitchFamily="2" charset="-79"/>
                <a:sym typeface="Genty"/>
              </a:rPr>
              <a:t>USER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5678952" y="5143500"/>
            <a:ext cx="1254621" cy="1639054"/>
          </a:xfrm>
          <a:custGeom>
            <a:avLst/>
            <a:gdLst/>
            <a:ahLst/>
            <a:cxnLst/>
            <a:rect l="l" t="t" r="r" b="b"/>
            <a:pathLst>
              <a:path w="1254621" h="1639054">
                <a:moveTo>
                  <a:pt x="0" y="0"/>
                </a:moveTo>
                <a:lnTo>
                  <a:pt x="1254621" y="0"/>
                </a:lnTo>
                <a:lnTo>
                  <a:pt x="1254621" y="1639054"/>
                </a:lnTo>
                <a:lnTo>
                  <a:pt x="0" y="163905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730100" y="5674634"/>
            <a:ext cx="6680182" cy="76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Can browse without login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1" name="Freeform 11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USER</a:t>
            </a:r>
          </a:p>
        </p:txBody>
      </p:sp>
      <p:sp>
        <p:nvSpPr>
          <p:cNvPr id="20" name="Freeform 20"/>
          <p:cNvSpPr/>
          <p:nvPr/>
        </p:nvSpPr>
        <p:spPr>
          <a:xfrm rot="3071667">
            <a:off x="14041219" y="6272171"/>
            <a:ext cx="4551466" cy="5550569"/>
          </a:xfrm>
          <a:custGeom>
            <a:avLst/>
            <a:gdLst/>
            <a:ahLst/>
            <a:cxnLst/>
            <a:rect l="l" t="t" r="r" b="b"/>
            <a:pathLst>
              <a:path w="4551466" h="5550569">
                <a:moveTo>
                  <a:pt x="0" y="0"/>
                </a:moveTo>
                <a:lnTo>
                  <a:pt x="4551466" y="0"/>
                </a:lnTo>
                <a:lnTo>
                  <a:pt x="4551466" y="5550569"/>
                </a:lnTo>
                <a:lnTo>
                  <a:pt x="0" y="5550569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282149" y="4045241"/>
            <a:ext cx="1154325" cy="1657647"/>
          </a:xfrm>
          <a:custGeom>
            <a:avLst/>
            <a:gdLst/>
            <a:ahLst/>
            <a:cxnLst/>
            <a:rect l="l" t="t" r="r" b="b"/>
            <a:pathLst>
              <a:path w="1154325" h="1657647">
                <a:moveTo>
                  <a:pt x="0" y="0"/>
                </a:moveTo>
                <a:lnTo>
                  <a:pt x="1154325" y="0"/>
                </a:lnTo>
                <a:lnTo>
                  <a:pt x="1154325" y="1657648"/>
                </a:lnTo>
                <a:lnTo>
                  <a:pt x="0" y="165764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656361" y="3654837"/>
            <a:ext cx="9952594" cy="5312197"/>
          </a:xfrm>
          <a:custGeom>
            <a:avLst/>
            <a:gdLst/>
            <a:ahLst/>
            <a:cxnLst/>
            <a:rect l="l" t="t" r="r" b="b"/>
            <a:pathLst>
              <a:path w="9952594" h="5312197">
                <a:moveTo>
                  <a:pt x="0" y="0"/>
                </a:moveTo>
                <a:lnTo>
                  <a:pt x="9952594" y="0"/>
                </a:lnTo>
                <a:lnTo>
                  <a:pt x="9952594" y="5312197"/>
                </a:lnTo>
                <a:lnTo>
                  <a:pt x="0" y="531219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985175" y="4156678"/>
            <a:ext cx="4842739" cy="154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Virtual bouquet customization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2" name="Freeform 12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USER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597454" y="4068285"/>
            <a:ext cx="9661846" cy="5350247"/>
          </a:xfrm>
          <a:custGeom>
            <a:avLst/>
            <a:gdLst/>
            <a:ahLst/>
            <a:cxnLst/>
            <a:rect l="l" t="t" r="r" b="b"/>
            <a:pathLst>
              <a:path w="9661846" h="5350247">
                <a:moveTo>
                  <a:pt x="0" y="0"/>
                </a:moveTo>
                <a:lnTo>
                  <a:pt x="9661846" y="0"/>
                </a:lnTo>
                <a:lnTo>
                  <a:pt x="9661846" y="5350248"/>
                </a:lnTo>
                <a:lnTo>
                  <a:pt x="0" y="535024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USER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391672" y="4087384"/>
            <a:ext cx="4866916" cy="2112233"/>
            <a:chOff x="0" y="0"/>
            <a:chExt cx="6489221" cy="281631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24747" cy="1764190"/>
            </a:xfrm>
            <a:custGeom>
              <a:avLst/>
              <a:gdLst/>
              <a:ahLst/>
              <a:cxnLst/>
              <a:rect l="l" t="t" r="r" b="b"/>
              <a:pathLst>
                <a:path w="1324747" h="1764190">
                  <a:moveTo>
                    <a:pt x="0" y="0"/>
                  </a:moveTo>
                  <a:lnTo>
                    <a:pt x="1324747" y="0"/>
                  </a:lnTo>
                  <a:lnTo>
                    <a:pt x="1324747" y="1764190"/>
                  </a:lnTo>
                  <a:lnTo>
                    <a:pt x="0" y="17641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757871"/>
              <a:ext cx="6489221" cy="2058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203"/>
                </a:lnSpc>
              </a:pPr>
              <a:r>
                <a:rPr lang="en-US" sz="5002" b="1">
                  <a:solidFill>
                    <a:srgbClr val="F3F1DB"/>
                  </a:solidFill>
                  <a:latin typeface="Monterchi Sans Bold"/>
                  <a:ea typeface="Monterchi Sans Bold"/>
                  <a:cs typeface="Monterchi Sans Bold"/>
                  <a:sym typeface="Monterchi Sans Bold"/>
                </a:rPr>
                <a:t>Add to cart (restricted by login)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4" name="Freeform 14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2373870" y="4166203"/>
            <a:ext cx="3602905" cy="1380875"/>
            <a:chOff x="0" y="0"/>
            <a:chExt cx="4803873" cy="18411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82122" cy="1841167"/>
            </a:xfrm>
            <a:custGeom>
              <a:avLst/>
              <a:gdLst/>
              <a:ahLst/>
              <a:cxnLst/>
              <a:rect l="l" t="t" r="r" b="b"/>
              <a:pathLst>
                <a:path w="1282122" h="1841167">
                  <a:moveTo>
                    <a:pt x="0" y="0"/>
                  </a:moveTo>
                  <a:lnTo>
                    <a:pt x="1282122" y="0"/>
                  </a:lnTo>
                  <a:lnTo>
                    <a:pt x="1282122" y="1841167"/>
                  </a:lnTo>
                  <a:lnTo>
                    <a:pt x="0" y="1841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32759" y="439347"/>
              <a:ext cx="3771114" cy="10597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49"/>
                </a:lnSpc>
              </a:pPr>
              <a:r>
                <a:rPr lang="en-US" sz="5120" b="1">
                  <a:solidFill>
                    <a:srgbClr val="F3F1DB"/>
                  </a:solidFill>
                  <a:latin typeface="Monterchi Sans Bold"/>
                  <a:ea typeface="Monterchi Sans Bold"/>
                  <a:cs typeface="Monterchi Sans Bold"/>
                  <a:sym typeface="Monterchi Sans Bold"/>
                </a:rPr>
                <a:t>Checkout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2" name="Freeform 12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0" name="Freeform 20"/>
          <p:cNvSpPr/>
          <p:nvPr/>
        </p:nvSpPr>
        <p:spPr>
          <a:xfrm>
            <a:off x="6107311" y="3749845"/>
            <a:ext cx="10824408" cy="5334886"/>
          </a:xfrm>
          <a:custGeom>
            <a:avLst/>
            <a:gdLst/>
            <a:ahLst/>
            <a:cxnLst/>
            <a:rect l="l" t="t" r="r" b="b"/>
            <a:pathLst>
              <a:path w="10824408" h="5334886">
                <a:moveTo>
                  <a:pt x="0" y="0"/>
                </a:moveTo>
                <a:lnTo>
                  <a:pt x="10824409" y="0"/>
                </a:lnTo>
                <a:lnTo>
                  <a:pt x="10824409" y="5334887"/>
                </a:lnTo>
                <a:lnTo>
                  <a:pt x="0" y="533488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r="-62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USER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10176477" flipV="1">
            <a:off x="-1822477" y="5676573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2654969" y="3556603"/>
            <a:ext cx="1034192" cy="1516815"/>
          </a:xfrm>
          <a:custGeom>
            <a:avLst/>
            <a:gdLst/>
            <a:ahLst/>
            <a:cxnLst/>
            <a:rect l="l" t="t" r="r" b="b"/>
            <a:pathLst>
              <a:path w="1034192" h="1516815">
                <a:moveTo>
                  <a:pt x="0" y="0"/>
                </a:moveTo>
                <a:lnTo>
                  <a:pt x="1034191" y="0"/>
                </a:lnTo>
                <a:lnTo>
                  <a:pt x="1034191" y="1516815"/>
                </a:lnTo>
                <a:lnTo>
                  <a:pt x="0" y="151681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0" name="Freeform 10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06819" y="5564991"/>
            <a:ext cx="11847191" cy="4294607"/>
          </a:xfrm>
          <a:custGeom>
            <a:avLst/>
            <a:gdLst/>
            <a:ahLst/>
            <a:cxnLst/>
            <a:rect l="l" t="t" r="r" b="b"/>
            <a:pathLst>
              <a:path w="11847191" h="4294607">
                <a:moveTo>
                  <a:pt x="0" y="0"/>
                </a:moveTo>
                <a:lnTo>
                  <a:pt x="11847192" y="0"/>
                </a:lnTo>
                <a:lnTo>
                  <a:pt x="11847192" y="4294607"/>
                </a:lnTo>
                <a:lnTo>
                  <a:pt x="0" y="4294607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2654969" y="3496907"/>
            <a:ext cx="6171906" cy="765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 dirty="0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View order information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USER</a:t>
            </a:r>
          </a:p>
        </p:txBody>
      </p:sp>
      <p:sp>
        <p:nvSpPr>
          <p:cNvPr id="21" name="Freeform 21"/>
          <p:cNvSpPr/>
          <p:nvPr/>
        </p:nvSpPr>
        <p:spPr>
          <a:xfrm rot="3071667">
            <a:off x="14711941" y="6638267"/>
            <a:ext cx="4329403" cy="5279760"/>
          </a:xfrm>
          <a:custGeom>
            <a:avLst/>
            <a:gdLst/>
            <a:ahLst/>
            <a:cxnLst/>
            <a:rect l="l" t="t" r="r" b="b"/>
            <a:pathLst>
              <a:path w="4329403" h="5279760">
                <a:moveTo>
                  <a:pt x="0" y="0"/>
                </a:moveTo>
                <a:lnTo>
                  <a:pt x="4329403" y="0"/>
                </a:lnTo>
                <a:lnTo>
                  <a:pt x="4329403" y="5279760"/>
                </a:lnTo>
                <a:lnTo>
                  <a:pt x="0" y="5279760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9990">
            <a:off x="-296935" y="-548610"/>
            <a:ext cx="18881871" cy="11384220"/>
          </a:xfrm>
          <a:custGeom>
            <a:avLst/>
            <a:gdLst/>
            <a:ahLst/>
            <a:cxnLst/>
            <a:rect l="l" t="t" r="r" b="b"/>
            <a:pathLst>
              <a:path w="18881871" h="11384220">
                <a:moveTo>
                  <a:pt x="0" y="1116406"/>
                </a:moveTo>
                <a:lnTo>
                  <a:pt x="18253892" y="0"/>
                </a:lnTo>
                <a:lnTo>
                  <a:pt x="18881870" y="10267814"/>
                </a:lnTo>
                <a:lnTo>
                  <a:pt x="627978" y="11384220"/>
                </a:lnTo>
                <a:lnTo>
                  <a:pt x="0" y="1116406"/>
                </a:lnTo>
                <a:close/>
              </a:path>
            </a:pathLst>
          </a:custGeom>
          <a:blipFill>
            <a:blip r:embed="rId2"/>
            <a:stretch>
              <a:fillRect t="-78077" r="-1486" b="-8188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5980246">
            <a:off x="14773064" y="7232450"/>
            <a:ext cx="7289787" cy="4091393"/>
          </a:xfrm>
          <a:custGeom>
            <a:avLst/>
            <a:gdLst/>
            <a:ahLst/>
            <a:cxnLst/>
            <a:rect l="l" t="t" r="r" b="b"/>
            <a:pathLst>
              <a:path w="7289787" h="4091393">
                <a:moveTo>
                  <a:pt x="0" y="0"/>
                </a:moveTo>
                <a:lnTo>
                  <a:pt x="7289786" y="0"/>
                </a:lnTo>
                <a:lnTo>
                  <a:pt x="7289786" y="4091393"/>
                </a:lnTo>
                <a:lnTo>
                  <a:pt x="0" y="40913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7659099">
            <a:off x="-6049352" y="890034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2700000">
            <a:off x="13207954" y="-5141703"/>
            <a:ext cx="9230947" cy="5180869"/>
          </a:xfrm>
          <a:custGeom>
            <a:avLst/>
            <a:gdLst/>
            <a:ahLst/>
            <a:cxnLst/>
            <a:rect l="l" t="t" r="r" b="b"/>
            <a:pathLst>
              <a:path w="9230947" h="5180869">
                <a:moveTo>
                  <a:pt x="0" y="0"/>
                </a:moveTo>
                <a:lnTo>
                  <a:pt x="9230946" y="0"/>
                </a:lnTo>
                <a:lnTo>
                  <a:pt x="9230946" y="5180869"/>
                </a:lnTo>
                <a:lnTo>
                  <a:pt x="0" y="5180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67513">
            <a:off x="14872955" y="-311544"/>
            <a:ext cx="2041596" cy="1768533"/>
          </a:xfrm>
          <a:custGeom>
            <a:avLst/>
            <a:gdLst/>
            <a:ahLst/>
            <a:cxnLst/>
            <a:rect l="l" t="t" r="r" b="b"/>
            <a:pathLst>
              <a:path w="2041596" h="1768533">
                <a:moveTo>
                  <a:pt x="0" y="0"/>
                </a:moveTo>
                <a:lnTo>
                  <a:pt x="2041597" y="0"/>
                </a:lnTo>
                <a:lnTo>
                  <a:pt x="2041597" y="1768533"/>
                </a:lnTo>
                <a:lnTo>
                  <a:pt x="0" y="17685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8017722" flipV="1">
            <a:off x="-151937" y="5284275"/>
            <a:ext cx="4396803" cy="7483920"/>
          </a:xfrm>
          <a:custGeom>
            <a:avLst/>
            <a:gdLst/>
            <a:ahLst/>
            <a:cxnLst/>
            <a:rect l="l" t="t" r="r" b="b"/>
            <a:pathLst>
              <a:path w="4396803" h="7483920">
                <a:moveTo>
                  <a:pt x="0" y="7483920"/>
                </a:moveTo>
                <a:lnTo>
                  <a:pt x="4396803" y="7483920"/>
                </a:lnTo>
                <a:lnTo>
                  <a:pt x="4396803" y="0"/>
                </a:lnTo>
                <a:lnTo>
                  <a:pt x="0" y="0"/>
                </a:lnTo>
                <a:lnTo>
                  <a:pt x="0" y="748392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3436474" y="4245698"/>
            <a:ext cx="1066333" cy="1666145"/>
          </a:xfrm>
          <a:custGeom>
            <a:avLst/>
            <a:gdLst/>
            <a:ahLst/>
            <a:cxnLst/>
            <a:rect l="l" t="t" r="r" b="b"/>
            <a:pathLst>
              <a:path w="1066333" h="1666145">
                <a:moveTo>
                  <a:pt x="0" y="0"/>
                </a:moveTo>
                <a:lnTo>
                  <a:pt x="1066333" y="0"/>
                </a:lnTo>
                <a:lnTo>
                  <a:pt x="1066333" y="1666145"/>
                </a:lnTo>
                <a:lnTo>
                  <a:pt x="0" y="166614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4825130" y="572723"/>
            <a:ext cx="8637741" cy="1308561"/>
            <a:chOff x="0" y="0"/>
            <a:chExt cx="11516988" cy="1744748"/>
          </a:xfrm>
        </p:grpSpPr>
        <p:sp>
          <p:nvSpPr>
            <p:cNvPr id="10" name="Freeform 10"/>
            <p:cNvSpPr/>
            <p:nvPr/>
          </p:nvSpPr>
          <p:spPr>
            <a:xfrm>
              <a:off x="10213062" y="78426"/>
              <a:ext cx="1303926" cy="1590154"/>
            </a:xfrm>
            <a:custGeom>
              <a:avLst/>
              <a:gdLst/>
              <a:ahLst/>
              <a:cxnLst/>
              <a:rect l="l" t="t" r="r" b="b"/>
              <a:pathLst>
                <a:path w="1303926" h="1590154">
                  <a:moveTo>
                    <a:pt x="0" y="0"/>
                  </a:moveTo>
                  <a:lnTo>
                    <a:pt x="1303926" y="0"/>
                  </a:lnTo>
                  <a:lnTo>
                    <a:pt x="1303926" y="1590155"/>
                  </a:lnTo>
                  <a:lnTo>
                    <a:pt x="0" y="15901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2361"/>
              <a:ext cx="1197687" cy="1693388"/>
            </a:xfrm>
            <a:custGeom>
              <a:avLst/>
              <a:gdLst/>
              <a:ahLst/>
              <a:cxnLst/>
              <a:rect l="l" t="t" r="r" b="b"/>
              <a:pathLst>
                <a:path w="1197687" h="1693388">
                  <a:moveTo>
                    <a:pt x="0" y="0"/>
                  </a:moveTo>
                  <a:lnTo>
                    <a:pt x="1197687" y="0"/>
                  </a:lnTo>
                  <a:lnTo>
                    <a:pt x="1197687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2"/>
            <p:cNvSpPr/>
            <p:nvPr/>
          </p:nvSpPr>
          <p:spPr>
            <a:xfrm>
              <a:off x="1283569" y="2361"/>
              <a:ext cx="1219239" cy="1693388"/>
            </a:xfrm>
            <a:custGeom>
              <a:avLst/>
              <a:gdLst/>
              <a:ahLst/>
              <a:cxnLst/>
              <a:rect l="l" t="t" r="r" b="b"/>
              <a:pathLst>
                <a:path w="1219239" h="1693388">
                  <a:moveTo>
                    <a:pt x="0" y="0"/>
                  </a:moveTo>
                  <a:lnTo>
                    <a:pt x="1219239" y="0"/>
                  </a:lnTo>
                  <a:lnTo>
                    <a:pt x="1219239" y="1693388"/>
                  </a:lnTo>
                  <a:lnTo>
                    <a:pt x="0" y="16933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3"/>
            <p:cNvSpPr/>
            <p:nvPr/>
          </p:nvSpPr>
          <p:spPr>
            <a:xfrm>
              <a:off x="2589761" y="48999"/>
              <a:ext cx="1826034" cy="1646751"/>
            </a:xfrm>
            <a:custGeom>
              <a:avLst/>
              <a:gdLst/>
              <a:ahLst/>
              <a:cxnLst/>
              <a:rect l="l" t="t" r="r" b="b"/>
              <a:pathLst>
                <a:path w="1826034" h="1646751">
                  <a:moveTo>
                    <a:pt x="0" y="0"/>
                  </a:moveTo>
                  <a:lnTo>
                    <a:pt x="1826033" y="0"/>
                  </a:lnTo>
                  <a:lnTo>
                    <a:pt x="1826033" y="1646750"/>
                  </a:lnTo>
                  <a:lnTo>
                    <a:pt x="0" y="1646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4185871" y="0"/>
              <a:ext cx="1421176" cy="1744748"/>
            </a:xfrm>
            <a:custGeom>
              <a:avLst/>
              <a:gdLst/>
              <a:ahLst/>
              <a:cxnLst/>
              <a:rect l="l" t="t" r="r" b="b"/>
              <a:pathLst>
                <a:path w="1421176" h="1744748">
                  <a:moveTo>
                    <a:pt x="0" y="0"/>
                  </a:moveTo>
                  <a:lnTo>
                    <a:pt x="1421176" y="0"/>
                  </a:lnTo>
                  <a:lnTo>
                    <a:pt x="1421176" y="1744748"/>
                  </a:lnTo>
                  <a:lnTo>
                    <a:pt x="0" y="17447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8">
                <a:extLs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5694000" y="78426"/>
              <a:ext cx="1517343" cy="1617323"/>
            </a:xfrm>
            <a:custGeom>
              <a:avLst/>
              <a:gdLst/>
              <a:ahLst/>
              <a:cxnLst/>
              <a:rect l="l" t="t" r="r" b="b"/>
              <a:pathLst>
                <a:path w="1517343" h="1617323">
                  <a:moveTo>
                    <a:pt x="0" y="0"/>
                  </a:moveTo>
                  <a:lnTo>
                    <a:pt x="1517343" y="0"/>
                  </a:lnTo>
                  <a:lnTo>
                    <a:pt x="1517343" y="1617323"/>
                  </a:lnTo>
                  <a:lnTo>
                    <a:pt x="0" y="16173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7412763" y="42752"/>
              <a:ext cx="1524646" cy="1612607"/>
            </a:xfrm>
            <a:custGeom>
              <a:avLst/>
              <a:gdLst/>
              <a:ahLst/>
              <a:cxnLst/>
              <a:rect l="l" t="t" r="r" b="b"/>
              <a:pathLst>
                <a:path w="1524646" h="1612607">
                  <a:moveTo>
                    <a:pt x="0" y="0"/>
                  </a:moveTo>
                  <a:lnTo>
                    <a:pt x="1524646" y="0"/>
                  </a:lnTo>
                  <a:lnTo>
                    <a:pt x="1524646" y="1612607"/>
                  </a:lnTo>
                  <a:lnTo>
                    <a:pt x="0" y="16126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9029264" y="78426"/>
              <a:ext cx="1087193" cy="1509990"/>
            </a:xfrm>
            <a:custGeom>
              <a:avLst/>
              <a:gdLst/>
              <a:ahLst/>
              <a:cxnLst/>
              <a:rect l="l" t="t" r="r" b="b"/>
              <a:pathLst>
                <a:path w="1087193" h="1509990">
                  <a:moveTo>
                    <a:pt x="0" y="0"/>
                  </a:moveTo>
                  <a:lnTo>
                    <a:pt x="1087193" y="0"/>
                  </a:lnTo>
                  <a:lnTo>
                    <a:pt x="1087193" y="1509991"/>
                  </a:lnTo>
                  <a:lnTo>
                    <a:pt x="0" y="15099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Freeform 18"/>
          <p:cNvSpPr/>
          <p:nvPr/>
        </p:nvSpPr>
        <p:spPr>
          <a:xfrm>
            <a:off x="9793207" y="3556603"/>
            <a:ext cx="5464547" cy="6139414"/>
          </a:xfrm>
          <a:custGeom>
            <a:avLst/>
            <a:gdLst/>
            <a:ahLst/>
            <a:cxnLst/>
            <a:rect l="l" t="t" r="r" b="b"/>
            <a:pathLst>
              <a:path w="5464547" h="6139414">
                <a:moveTo>
                  <a:pt x="0" y="0"/>
                </a:moveTo>
                <a:lnTo>
                  <a:pt x="5464547" y="0"/>
                </a:lnTo>
                <a:lnTo>
                  <a:pt x="5464547" y="6139414"/>
                </a:lnTo>
                <a:lnTo>
                  <a:pt x="0" y="6139414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4790492" y="4365632"/>
            <a:ext cx="2304166" cy="1546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03"/>
              </a:lnSpc>
            </a:pPr>
            <a:r>
              <a:rPr lang="en-US" sz="5002" b="1">
                <a:solidFill>
                  <a:srgbClr val="F3F1DB"/>
                </a:solidFill>
                <a:latin typeface="Monterchi Sans Bold"/>
                <a:ea typeface="Monterchi Sans Bold"/>
                <a:cs typeface="Monterchi Sans Bold"/>
                <a:sym typeface="Monterchi Sans Bold"/>
              </a:rPr>
              <a:t>Add product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553954" y="2700624"/>
            <a:ext cx="11180092" cy="865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59"/>
              </a:lnSpc>
            </a:pPr>
            <a:r>
              <a:rPr lang="en-US" sz="6999" dirty="0">
                <a:solidFill>
                  <a:srgbClr val="F3F1DB"/>
                </a:solidFill>
                <a:latin typeface="Aharoni" panose="02010803020104030203" pitchFamily="2" charset="-79"/>
                <a:ea typeface="Genty"/>
                <a:cs typeface="Aharoni" panose="02010803020104030203" pitchFamily="2" charset="-79"/>
                <a:sym typeface="Genty"/>
              </a:rPr>
              <a:t>ADMIN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56</Words>
  <Application>Microsoft Office PowerPoint</Application>
  <PresentationFormat>Custom</PresentationFormat>
  <Paragraphs>28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Dreaming Outloud Pro</vt:lpstr>
      <vt:lpstr>Calibri</vt:lpstr>
      <vt:lpstr>Arial</vt:lpstr>
      <vt:lpstr>Monterchi Sans Bold</vt:lpstr>
      <vt:lpstr>Aharoni</vt:lpstr>
      <vt:lpstr>Genty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Green Vintage Group Project Presentation</dc:title>
  <cp:lastModifiedBy>Ayheca Louise</cp:lastModifiedBy>
  <cp:revision>3</cp:revision>
  <dcterms:created xsi:type="dcterms:W3CDTF">2006-08-16T00:00:00Z</dcterms:created>
  <dcterms:modified xsi:type="dcterms:W3CDTF">2024-11-19T07:37:35Z</dcterms:modified>
  <dc:identifier>DAGWyIOThdE</dc:identifier>
</cp:coreProperties>
</file>